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9144000" cy="6858000" type="screen4x3"/>
  <p:notesSz cx="666908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ED9D7-A13E-48E4-BE56-1CA2FD36E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802FC-5AB2-4017-B1CD-2EB031D92A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93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59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49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704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0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7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53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26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10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58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2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39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15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47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370D-A2A1-4998-97A8-1B10632446BE}" type="datetimeFigureOut">
              <a:rPr lang="es-ES" smtClean="0"/>
              <a:t>03/09/2018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spcCol="0" rtlCol="0" anchor="ctr"/>
          <a:lstStyle/>
          <a:p>
            <a:pPr algn="ctr"/>
            <a:endParaRPr lang="es-ES"/>
          </a:p>
        </p:txBody>
      </p:sp>
      <p:sp>
        <p:nvSpPr>
          <p:cNvPr id="4" name="11 Marcador de texto"/>
          <p:cNvSpPr txBox="1">
            <a:spLocks/>
          </p:cNvSpPr>
          <p:nvPr/>
        </p:nvSpPr>
        <p:spPr>
          <a:xfrm>
            <a:off x="939378" y="1143240"/>
            <a:ext cx="726524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Programa de                               Proyección </a:t>
            </a:r>
            <a:r>
              <a:rPr lang="es-ES" sz="2800" b="1" dirty="0">
                <a:solidFill>
                  <a:schemeClr val="bg1"/>
                </a:solidFill>
              </a:rPr>
              <a:t>Profesional</a:t>
            </a:r>
          </a:p>
          <a:p>
            <a:pPr algn="ctr"/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5" name="11 Marcador de texto"/>
          <p:cNvSpPr txBox="1">
            <a:spLocks/>
          </p:cNvSpPr>
          <p:nvPr/>
        </p:nvSpPr>
        <p:spPr>
          <a:xfrm>
            <a:off x="1247113" y="2253521"/>
            <a:ext cx="664977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900" dirty="0" smtClean="0">
                <a:solidFill>
                  <a:schemeClr val="bg1"/>
                </a:solidFill>
              </a:rPr>
              <a:t>Foro </a:t>
            </a:r>
            <a:r>
              <a:rPr lang="es-ES" sz="1900" dirty="0">
                <a:solidFill>
                  <a:schemeClr val="bg1"/>
                </a:solidFill>
              </a:rPr>
              <a:t>de Producciones Profesionales de Estudiantes DC</a:t>
            </a:r>
          </a:p>
          <a:p>
            <a:pPr algn="ctr">
              <a:spcBef>
                <a:spcPts val="0"/>
              </a:spcBef>
            </a:pPr>
            <a:endParaRPr lang="es-ES" sz="19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616492" y="2188098"/>
            <a:ext cx="59110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W:\LILI\DOCTORA\presentacion\UP-D&amp;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988" y="4278038"/>
            <a:ext cx="1094025" cy="123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arcador de texto"/>
          <p:cNvSpPr txBox="1">
            <a:spLocks/>
          </p:cNvSpPr>
          <p:nvPr/>
        </p:nvSpPr>
        <p:spPr>
          <a:xfrm>
            <a:off x="939378" y="1143240"/>
            <a:ext cx="726524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/>
              <a:t>Desarrollo de </a:t>
            </a:r>
            <a:r>
              <a:rPr lang="es-ES" sz="2800" b="1" dirty="0" smtClean="0"/>
              <a:t>Productos                          de </a:t>
            </a:r>
            <a:r>
              <a:rPr lang="es-ES" sz="2800" b="1" dirty="0"/>
              <a:t>uso público y social</a:t>
            </a:r>
          </a:p>
        </p:txBody>
      </p:sp>
      <p:sp>
        <p:nvSpPr>
          <p:cNvPr id="5" name="11 Marcador de texto"/>
          <p:cNvSpPr txBox="1">
            <a:spLocks/>
          </p:cNvSpPr>
          <p:nvPr/>
        </p:nvSpPr>
        <p:spPr>
          <a:xfrm>
            <a:off x="1247113" y="2253521"/>
            <a:ext cx="664977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900" dirty="0"/>
              <a:t>Entorno urbano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1616492" y="2188098"/>
            <a:ext cx="5911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647347" y="6237357"/>
            <a:ext cx="5849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1 Marcador de texto"/>
          <p:cNvSpPr txBox="1">
            <a:spLocks/>
          </p:cNvSpPr>
          <p:nvPr/>
        </p:nvSpPr>
        <p:spPr>
          <a:xfrm>
            <a:off x="939378" y="6302780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Proyecto Profesional de Diseño Industrial</a:t>
            </a:r>
            <a:endParaRPr lang="es-ES" sz="1300" b="1" dirty="0"/>
          </a:p>
        </p:txBody>
      </p:sp>
    </p:spTree>
    <p:extLst>
      <p:ext uri="{BB962C8B-B14F-4D97-AF65-F5344CB8AC3E}">
        <p14:creationId xmlns:p14="http://schemas.microsoft.com/office/powerpoint/2010/main" val="34978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arcador de texto"/>
          <p:cNvSpPr txBox="1">
            <a:spLocks/>
          </p:cNvSpPr>
          <p:nvPr/>
        </p:nvSpPr>
        <p:spPr>
          <a:xfrm>
            <a:off x="939378" y="1143240"/>
            <a:ext cx="726524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/>
              <a:t>Nicolás                                          Rodríguez Mayo</a:t>
            </a:r>
            <a:endParaRPr lang="es-ES" sz="2800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616492" y="2188098"/>
            <a:ext cx="5911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647347" y="6237357"/>
            <a:ext cx="5849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1 Marcador de texto"/>
          <p:cNvSpPr txBox="1">
            <a:spLocks/>
          </p:cNvSpPr>
          <p:nvPr/>
        </p:nvSpPr>
        <p:spPr>
          <a:xfrm>
            <a:off x="939378" y="6302780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smtClean="0"/>
              <a:t>Profesor </a:t>
            </a:r>
            <a:r>
              <a:rPr lang="es-ES" sz="1300" b="1" dirty="0" smtClean="0"/>
              <a:t>de Diseño Industrial III</a:t>
            </a:r>
            <a:endParaRPr lang="es-ES" sz="1300" b="1" dirty="0"/>
          </a:p>
        </p:txBody>
      </p:sp>
      <p:sp>
        <p:nvSpPr>
          <p:cNvPr id="8" name="11 Marcador de texto"/>
          <p:cNvSpPr txBox="1">
            <a:spLocks/>
          </p:cNvSpPr>
          <p:nvPr/>
        </p:nvSpPr>
        <p:spPr>
          <a:xfrm>
            <a:off x="1247113" y="2253521"/>
            <a:ext cx="664977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900" b="1" dirty="0" smtClean="0"/>
              <a:t>Diseño Industrial</a:t>
            </a:r>
            <a:endParaRPr lang="es-ES" sz="1900" b="1" dirty="0"/>
          </a:p>
          <a:p>
            <a:pPr algn="ctr">
              <a:spcBef>
                <a:spcPts val="0"/>
              </a:spcBef>
            </a:pPr>
            <a:endParaRPr lang="es-ES" dirty="0"/>
          </a:p>
        </p:txBody>
      </p:sp>
      <p:sp>
        <p:nvSpPr>
          <p:cNvPr id="12" name="11 Marcador de texto"/>
          <p:cNvSpPr txBox="1">
            <a:spLocks/>
          </p:cNvSpPr>
          <p:nvPr/>
        </p:nvSpPr>
        <p:spPr>
          <a:xfrm>
            <a:off x="0" y="5845493"/>
            <a:ext cx="9144000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400" dirty="0" smtClean="0"/>
              <a:t>Eugenio </a:t>
            </a:r>
            <a:r>
              <a:rPr lang="es-AR" sz="1400" dirty="0"/>
              <a:t>Lerner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8156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38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Mariela Concolino</dc:creator>
  <cp:lastModifiedBy>Liliana Mariela Concolino</cp:lastModifiedBy>
  <cp:revision>17</cp:revision>
  <cp:lastPrinted>2018-09-03T12:48:30Z</cp:lastPrinted>
  <dcterms:created xsi:type="dcterms:W3CDTF">2018-08-28T15:33:04Z</dcterms:created>
  <dcterms:modified xsi:type="dcterms:W3CDTF">2018-09-03T13:00:59Z</dcterms:modified>
</cp:coreProperties>
</file>